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63" r:id="rId26"/>
    <p:sldId id="875" r:id="rId27"/>
    <p:sldId id="876" r:id="rId28"/>
    <p:sldId id="878" r:id="rId29"/>
    <p:sldId id="886" r:id="rId30"/>
    <p:sldId id="888" r:id="rId31"/>
    <p:sldId id="890" r:id="rId32"/>
    <p:sldId id="879" r:id="rId33"/>
    <p:sldId id="892" r:id="rId34"/>
    <p:sldId id="927" r:id="rId35"/>
    <p:sldId id="92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4"/>
    <p:restoredTop sz="90771"/>
  </p:normalViewPr>
  <p:slideViewPr>
    <p:cSldViewPr snapToGrid="0" showGuides="1">
      <p:cViewPr varScale="1">
        <p:scale>
          <a:sx n="78" d="100"/>
          <a:sy n="78" d="100"/>
        </p:scale>
        <p:origin x="200" y="856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31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2011579" y="3015554"/>
            <a:ext cx="832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the probability of observing our data (C,C,T,C) given our hypothesis (CC) is true?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7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786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72802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7280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10379034" y="65314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42409</TotalTime>
  <Words>1095</Words>
  <Application>Microsoft Macintosh PowerPoint</Application>
  <PresentationFormat>Widescreen</PresentationFormat>
  <Paragraphs>241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70</cp:revision>
  <dcterms:created xsi:type="dcterms:W3CDTF">2023-03-17T08:38:03Z</dcterms:created>
  <dcterms:modified xsi:type="dcterms:W3CDTF">2023-05-10T17:34:52Z</dcterms:modified>
</cp:coreProperties>
</file>